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7" r:id="rId1"/>
  </p:sldMasterIdLst>
  <p:sldIdLst>
    <p:sldId id="256" r:id="rId2"/>
    <p:sldId id="259" r:id="rId3"/>
    <p:sldId id="258" r:id="rId4"/>
    <p:sldId id="261" r:id="rId5"/>
    <p:sldId id="266" r:id="rId6"/>
    <p:sldId id="263" r:id="rId7"/>
    <p:sldId id="262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5ABDB-0128-48AF-BFF6-B946D77C8E3A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997F6-9D2E-4CA8-9FF3-2BE5CA0B8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30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5ABDB-0128-48AF-BFF6-B946D77C8E3A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997F6-9D2E-4CA8-9FF3-2BE5CA0B8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61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5ABDB-0128-48AF-BFF6-B946D77C8E3A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997F6-9D2E-4CA8-9FF3-2BE5CA0B8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4731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5ABDB-0128-48AF-BFF6-B946D77C8E3A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997F6-9D2E-4CA8-9FF3-2BE5CA0B8B55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932182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5ABDB-0128-48AF-BFF6-B946D77C8E3A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997F6-9D2E-4CA8-9FF3-2BE5CA0B8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1468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5ABDB-0128-48AF-BFF6-B946D77C8E3A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997F6-9D2E-4CA8-9FF3-2BE5CA0B8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195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5ABDB-0128-48AF-BFF6-B946D77C8E3A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997F6-9D2E-4CA8-9FF3-2BE5CA0B8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741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5ABDB-0128-48AF-BFF6-B946D77C8E3A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997F6-9D2E-4CA8-9FF3-2BE5CA0B8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7086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5ABDB-0128-48AF-BFF6-B946D77C8E3A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997F6-9D2E-4CA8-9FF3-2BE5CA0B8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1521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5ABDB-0128-48AF-BFF6-B946D77C8E3A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997F6-9D2E-4CA8-9FF3-2BE5CA0B8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211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5ABDB-0128-48AF-BFF6-B946D77C8E3A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997F6-9D2E-4CA8-9FF3-2BE5CA0B8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703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5ABDB-0128-48AF-BFF6-B946D77C8E3A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997F6-9D2E-4CA8-9FF3-2BE5CA0B8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183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5ABDB-0128-48AF-BFF6-B946D77C8E3A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997F6-9D2E-4CA8-9FF3-2BE5CA0B8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222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5ABDB-0128-48AF-BFF6-B946D77C8E3A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997F6-9D2E-4CA8-9FF3-2BE5CA0B8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07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5ABDB-0128-48AF-BFF6-B946D77C8E3A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997F6-9D2E-4CA8-9FF3-2BE5CA0B8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530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5ABDB-0128-48AF-BFF6-B946D77C8E3A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997F6-9D2E-4CA8-9FF3-2BE5CA0B8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528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5ABDB-0128-48AF-BFF6-B946D77C8E3A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997F6-9D2E-4CA8-9FF3-2BE5CA0B8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861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5ABDB-0128-48AF-BFF6-B946D77C8E3A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997F6-9D2E-4CA8-9FF3-2BE5CA0B8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37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EA5ABDB-0128-48AF-BFF6-B946D77C8E3A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C3997F6-9D2E-4CA8-9FF3-2BE5CA0B8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679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  <p:sldLayoutId id="2147483801" r:id="rId14"/>
    <p:sldLayoutId id="2147483802" r:id="rId15"/>
    <p:sldLayoutId id="2147483803" r:id="rId16"/>
    <p:sldLayoutId id="2147483804" r:id="rId17"/>
    <p:sldLayoutId id="2147483805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microsoft.com/office/2007/relationships/hdphoto" Target="../media/hdphoto2.wdp"/><Relationship Id="rId7" Type="http://schemas.openxmlformats.org/officeDocument/2006/relationships/image" Target="../media/image11.jpg"/><Relationship Id="rId12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jpg"/><Relationship Id="rId11" Type="http://schemas.openxmlformats.org/officeDocument/2006/relationships/image" Target="../media/image6.png"/><Relationship Id="rId5" Type="http://schemas.openxmlformats.org/officeDocument/2006/relationships/image" Target="../media/image9.jpg"/><Relationship Id="rId10" Type="http://schemas.openxmlformats.org/officeDocument/2006/relationships/image" Target="../media/image14.png"/><Relationship Id="rId4" Type="http://schemas.openxmlformats.org/officeDocument/2006/relationships/image" Target="../media/image8.jpg"/><Relationship Id="rId9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microsoft.com/office/2007/relationships/hdphoto" Target="../media/hdphoto2.wdp"/><Relationship Id="rId7" Type="http://schemas.openxmlformats.org/officeDocument/2006/relationships/image" Target="../media/image16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jpg"/><Relationship Id="rId5" Type="http://schemas.microsoft.com/office/2007/relationships/hdphoto" Target="../media/hdphoto1.wdp"/><Relationship Id="rId10" Type="http://schemas.openxmlformats.org/officeDocument/2006/relationships/image" Target="../media/image19.png"/><Relationship Id="rId4" Type="http://schemas.openxmlformats.org/officeDocument/2006/relationships/image" Target="../media/image6.png"/><Relationship Id="rId9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microsoft.com/office/2007/relationships/hdphoto" Target="../media/hdphoto2.wdp"/><Relationship Id="rId7" Type="http://schemas.openxmlformats.org/officeDocument/2006/relationships/image" Target="../media/image21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jpg"/><Relationship Id="rId5" Type="http://schemas.microsoft.com/office/2007/relationships/hdphoto" Target="../media/hdphoto1.wdp"/><Relationship Id="rId10" Type="http://schemas.openxmlformats.org/officeDocument/2006/relationships/image" Target="../media/image24.jpg"/><Relationship Id="rId4" Type="http://schemas.openxmlformats.org/officeDocument/2006/relationships/image" Target="../media/image6.png"/><Relationship Id="rId9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2.wdp"/><Relationship Id="rId7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10" Type="http://schemas.openxmlformats.org/officeDocument/2006/relationships/image" Target="../media/image29.png"/><Relationship Id="rId4" Type="http://schemas.openxmlformats.org/officeDocument/2006/relationships/image" Target="../media/image6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microsoft.com/office/2007/relationships/hdphoto" Target="../media/hdphoto2.wdp"/><Relationship Id="rId7" Type="http://schemas.openxmlformats.org/officeDocument/2006/relationships/image" Target="../media/image31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jpg"/><Relationship Id="rId5" Type="http://schemas.microsoft.com/office/2007/relationships/hdphoto" Target="../media/hdphoto1.wdp"/><Relationship Id="rId10" Type="http://schemas.openxmlformats.org/officeDocument/2006/relationships/image" Target="../media/image34.jpg"/><Relationship Id="rId4" Type="http://schemas.openxmlformats.org/officeDocument/2006/relationships/image" Target="../media/image6.png"/><Relationship Id="rId9" Type="http://schemas.openxmlformats.org/officeDocument/2006/relationships/image" Target="../media/image3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microsoft.com/office/2007/relationships/hdphoto" Target="../media/hdphoto2.wdp"/><Relationship Id="rId7" Type="http://schemas.openxmlformats.org/officeDocument/2006/relationships/image" Target="../media/image36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jpg"/><Relationship Id="rId5" Type="http://schemas.microsoft.com/office/2007/relationships/hdphoto" Target="../media/hdphoto1.wdp"/><Relationship Id="rId10" Type="http://schemas.openxmlformats.org/officeDocument/2006/relationships/image" Target="../media/image39.jpg"/><Relationship Id="rId4" Type="http://schemas.openxmlformats.org/officeDocument/2006/relationships/image" Target="../media/image6.png"/><Relationship Id="rId9" Type="http://schemas.openxmlformats.org/officeDocument/2006/relationships/image" Target="../media/image3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microsoft.com/office/2007/relationships/hdphoto" Target="../media/hdphoto2.wdp"/><Relationship Id="rId7" Type="http://schemas.openxmlformats.org/officeDocument/2006/relationships/image" Target="../media/image41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jpg"/><Relationship Id="rId5" Type="http://schemas.microsoft.com/office/2007/relationships/hdphoto" Target="../media/hdphoto1.wdp"/><Relationship Id="rId10" Type="http://schemas.openxmlformats.org/officeDocument/2006/relationships/image" Target="../media/image44.jpg"/><Relationship Id="rId4" Type="http://schemas.openxmlformats.org/officeDocument/2006/relationships/image" Target="../media/image6.png"/><Relationship Id="rId9" Type="http://schemas.openxmlformats.org/officeDocument/2006/relationships/image" Target="../media/image4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B487B-7AE2-49DF-FF9A-1BBBF58307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8726" y="1626685"/>
            <a:ext cx="10124661" cy="2616199"/>
          </a:xfrm>
        </p:spPr>
        <p:txBody>
          <a:bodyPr>
            <a:normAutofit/>
          </a:bodyPr>
          <a:lstStyle/>
          <a:p>
            <a:r>
              <a:rPr lang="th-TH" b="1" dirty="0"/>
              <a:t>ผลสำเร็จจากการดำเนินงาน</a:t>
            </a:r>
            <a:br>
              <a:rPr lang="th-TH" b="1" dirty="0"/>
            </a:br>
            <a:r>
              <a:rPr lang="th-TH" b="1" dirty="0"/>
              <a:t>ตามแผนการดำเนินด้านการส่งเสริมคุณธรรม </a:t>
            </a:r>
            <a:br>
              <a:rPr lang="th-TH" b="1" dirty="0"/>
            </a:br>
            <a:r>
              <a:rPr lang="th-TH" b="1" dirty="0"/>
              <a:t>ประจำปีงบประมาณ พ.ศ. 2566</a:t>
            </a: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C13ED6-C722-5488-22DA-06852553DC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2520" y="4242884"/>
            <a:ext cx="8637072" cy="1133561"/>
          </a:xfrm>
        </p:spPr>
        <p:txBody>
          <a:bodyPr>
            <a:noAutofit/>
          </a:bodyPr>
          <a:lstStyle/>
          <a:p>
            <a:r>
              <a:rPr lang="th-TH" sz="5000" dirty="0"/>
              <a:t>   องค์กรคุณธรรม ชาว ผส. ร่วมใจกันขับเคลื่อน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DBACC5-1A71-9FB6-E47A-412A142EFB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17" y="87283"/>
            <a:ext cx="1215566" cy="12363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BDB8E6-7A40-4CC7-5CDE-20FEF92C82DD}"/>
              </a:ext>
            </a:extLst>
          </p:cNvPr>
          <p:cNvSpPr txBox="1"/>
          <p:nvPr/>
        </p:nvSpPr>
        <p:spPr>
          <a:xfrm>
            <a:off x="5439178" y="1323627"/>
            <a:ext cx="1563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กรมกิจการผู้สูงอายุ</a:t>
            </a:r>
            <a:endParaRPr lang="en-U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knowledge_th_20161506144702_1">
            <a:hlinkClick r:id="" action="ppaction://media"/>
            <a:extLst>
              <a:ext uri="{FF2B5EF4-FFF2-40B4-BE49-F238E27FC236}">
                <a16:creationId xmlns:a16="http://schemas.microsoft.com/office/drawing/2014/main" id="{D88C79F5-DA2F-42F7-8449-23B9F4B121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70" end="110271.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1548" y="5986669"/>
            <a:ext cx="649356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99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7680C-17C3-99A5-4706-09D9BCAF6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808" y="1804459"/>
            <a:ext cx="10018713" cy="1752599"/>
          </a:xfrm>
        </p:spPr>
        <p:txBody>
          <a:bodyPr>
            <a:normAutofit/>
          </a:bodyPr>
          <a:lstStyle/>
          <a:p>
            <a:r>
              <a:rPr lang="en-US" sz="8800" dirty="0"/>
              <a:t>presentation</a:t>
            </a:r>
            <a:endParaRPr lang="en-US" sz="4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881F18-C34E-3615-818E-3A4CEA4C5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27" y="409837"/>
            <a:ext cx="3498573" cy="349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77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86C994-1C20-6299-49D7-0944671227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604" y="190304"/>
            <a:ext cx="7123753" cy="21960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657BB6-9ECB-8734-76FF-87F27FE9F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5000" b="1" dirty="0"/>
              <a:t>กองส่งเสริมศักยภาพผู้สูงอายุ</a:t>
            </a:r>
            <a:endParaRPr lang="en-US" sz="5000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A5B838B-C853-14D5-A847-791EF76441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07" y="685800"/>
            <a:ext cx="1799023" cy="254471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3DA5BE-E228-DEE8-164A-497C98945B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604" y="1958157"/>
            <a:ext cx="2105268" cy="29778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E0F02E-996A-1483-EBF0-EDE19221A1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07" y="3689646"/>
            <a:ext cx="2026409" cy="28663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F587B1-A058-C745-C780-D48C5732EC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927" y="3573537"/>
            <a:ext cx="2105268" cy="29824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79E92C2-463D-5B90-0028-AB153541B3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130" y="2009276"/>
            <a:ext cx="2044159" cy="28914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52B896C-832C-8901-4792-7254619E81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2306" y="685800"/>
            <a:ext cx="1842190" cy="26057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809D4F-489F-CEF6-06B9-695BFBC5E8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2306" y="3631469"/>
            <a:ext cx="2026409" cy="28665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1AA8A8-5AE3-6CF6-076D-B81C6455E6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551" y="0"/>
            <a:ext cx="1843392" cy="184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0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9F2E87B-1BD6-2A9C-FC61-76D9A2DEE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604" y="190304"/>
            <a:ext cx="7123753" cy="21960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614835-F871-A1B7-C525-6B972E1137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551" y="0"/>
            <a:ext cx="1843392" cy="18433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8F50ED-EABE-DC60-3490-37451B112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5000" b="1" dirty="0"/>
              <a:t>กองยุทธศาสตร์และแผนงาน</a:t>
            </a:r>
            <a:endParaRPr lang="en-US" sz="5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349C7D-D4E9-8069-D5A3-1FD2E360C9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052" y="1988582"/>
            <a:ext cx="2256854" cy="319144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A87262-0E55-1AF4-9F0E-9A2A36BE9E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485" y="1988582"/>
            <a:ext cx="2256854" cy="31914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B82E47-BF13-5198-27DA-03DACB5D27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573" y="1988582"/>
            <a:ext cx="2256854" cy="31914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2D7EB5-3B32-8E0B-FB52-9D08F2FA92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94" y="1990678"/>
            <a:ext cx="2256854" cy="31893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02CEF9-28A7-5ED7-E630-FD1AC58B3C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006" y="1988582"/>
            <a:ext cx="2256854" cy="319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195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9CA4C4-9F2E-10B9-0FD5-200A11D95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178789"/>
            <a:ext cx="11858776" cy="22976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26DB1F-1064-3F00-18A1-6ED8ACBED5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54" y="4800"/>
            <a:ext cx="2512331" cy="15790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3314FE-F9AD-D59D-3914-C24FF9C82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5000" b="1" dirty="0"/>
              <a:t>กองส่งเสริมสวัสดิการและคุ้มครองสิทธิผู้สูงอายุ</a:t>
            </a:r>
            <a:endParaRPr lang="en-US" sz="50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950E0D-105E-AAA0-C5DE-91D99E3F42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501" y="2469707"/>
            <a:ext cx="2198857" cy="30865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DB1C51-4CFD-9EE3-1A84-9DEBC14A14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63" y="2476442"/>
            <a:ext cx="2194515" cy="308654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CFEA9F6-A2D7-E399-0967-8BAFD21DC7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593" y="2564296"/>
            <a:ext cx="2216348" cy="308654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DA5AAEE-A46A-1B12-2386-8F41FE29F2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205" y="2531662"/>
            <a:ext cx="2212841" cy="30865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0B21287-594B-0498-CDCA-C8DBFF95E5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682" y="2497430"/>
            <a:ext cx="2194515" cy="308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99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54545B-C68D-1EF3-C598-C4FE5000D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604" y="190304"/>
            <a:ext cx="7123753" cy="21960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3A488A-1010-AC41-E06F-0D39C102DF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551" y="0"/>
            <a:ext cx="1843392" cy="18433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99A7D3-F14F-5BAF-A419-654FCBE97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5000" b="1" dirty="0"/>
              <a:t>กองบริหารกองทุนผู้สูงอายุ</a:t>
            </a:r>
            <a:endParaRPr lang="en-US" sz="50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473CEC-A2A0-3E77-E870-A400149898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313" y="2190753"/>
            <a:ext cx="2172995" cy="30735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B617B1-50B5-902F-B33F-F663AC6AF8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844" y="2190752"/>
            <a:ext cx="2172995" cy="30735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0D5A3C-91D1-361B-E588-01FCD8F307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3" y="2193914"/>
            <a:ext cx="2172995" cy="30735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80C31F8-F49E-A2D5-2B99-A85456029D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869" y="2190752"/>
            <a:ext cx="2172995" cy="30735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2EFF523-A7F4-EEF4-56DE-8A2C7A0A1C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756" y="2190753"/>
            <a:ext cx="2172996" cy="307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50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6A8E88-E50A-5C07-3C6B-5490EE63E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604" y="190304"/>
            <a:ext cx="7123753" cy="21960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780362-9748-A360-02AA-B8E68D1771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551" y="0"/>
            <a:ext cx="1843392" cy="18433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0693D5-960F-089C-008F-63770BE5D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5000" b="1" dirty="0"/>
              <a:t>สำนักงานเลขานุการกรม</a:t>
            </a:r>
            <a:endParaRPr lang="en-US" sz="5000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F3E3F1A3-98A8-10D8-CB63-06D5037278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609" y="2022233"/>
            <a:ext cx="2234782" cy="31610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E434CC-3373-CA4C-8449-8DF26953B3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349" y="2022233"/>
            <a:ext cx="2234782" cy="31610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E2B083-F31D-0BE2-9B1B-0647FC802B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20" y="1993977"/>
            <a:ext cx="2254758" cy="31893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C631A6-51AD-E0D5-C1F7-B30215E6BF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011" y="1993978"/>
            <a:ext cx="2254758" cy="31893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AC79F6-5649-BE7A-D94F-09D4CB8C79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412" y="2022233"/>
            <a:ext cx="2234783" cy="316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87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23F76B-17B7-7F56-73D3-EEE5FEDF63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604" y="190304"/>
            <a:ext cx="7123753" cy="21960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789A86-9C6A-BF1A-D4FD-A14A04FA63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551" y="0"/>
            <a:ext cx="1843392" cy="18433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8CE322-5C9C-27EC-AAA5-94CD1EFEE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5000" b="1" dirty="0"/>
              <a:t>กลุ่มตรวจสอบภายใน</a:t>
            </a:r>
            <a:endParaRPr lang="en-US" sz="5000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FDD8ED-51C9-96CE-8EF1-462B40F97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791" y="2023155"/>
            <a:ext cx="2142125" cy="303029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CC693C-E8A1-B1A5-FFBF-6D149B7032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536" y="2032098"/>
            <a:ext cx="2142124" cy="30302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252770-C073-0DA0-237C-3A5BD1634B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63" y="1993573"/>
            <a:ext cx="2142125" cy="30302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399949-6674-928E-461E-432B23F1F9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017" y="1993574"/>
            <a:ext cx="2142125" cy="30302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BDA488-6501-1D99-9560-0C8B9F22AE6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777" y="2023154"/>
            <a:ext cx="2142124" cy="303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15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F8F256-2743-0F66-56D9-DF2A051DA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604" y="190304"/>
            <a:ext cx="7123753" cy="21960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AB6BE8-E87E-51D9-80E0-611F3FAD2C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551" y="0"/>
            <a:ext cx="1843392" cy="18433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DECF3A-DA57-1F07-D40F-C048E7BCE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5000" b="1" dirty="0"/>
              <a:t>กลุ่มพัฒนาระบบบริหาร</a:t>
            </a:r>
            <a:endParaRPr lang="en-US" sz="5000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B19572-D8E8-B79E-43FA-36DD152E48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62" y="2032204"/>
            <a:ext cx="2256854" cy="319144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73A5C1-6FC1-6DB2-2634-6E2627A07C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967" y="2032204"/>
            <a:ext cx="2256854" cy="31914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45FA56-7C51-982A-CA52-C5449EA221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872" y="2032204"/>
            <a:ext cx="2256854" cy="31914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6DFD05-94D1-1E52-0D99-5D06B7E67A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777" y="2032204"/>
            <a:ext cx="2256854" cy="31914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9DBA99-5B01-6097-1B57-E94FDC2A31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682" y="2032204"/>
            <a:ext cx="2256854" cy="319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23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357</TotalTime>
  <Words>59</Words>
  <Application>Microsoft Office PowerPoint</Application>
  <PresentationFormat>Widescreen</PresentationFormat>
  <Paragraphs>11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Tw Cen MT</vt:lpstr>
      <vt:lpstr>Droplet</vt:lpstr>
      <vt:lpstr>ผลสำเร็จจากการดำเนินงาน ตามแผนการดำเนินด้านการส่งเสริมคุณธรรม  ประจำปีงบประมาณ พ.ศ. 2566</vt:lpstr>
      <vt:lpstr>presentation</vt:lpstr>
      <vt:lpstr>กองส่งเสริมศักยภาพผู้สูงอายุ</vt:lpstr>
      <vt:lpstr>กองยุทธศาสตร์และแผนงาน</vt:lpstr>
      <vt:lpstr>กองส่งเสริมสวัสดิการและคุ้มครองสิทธิผู้สูงอายุ</vt:lpstr>
      <vt:lpstr>กองบริหารกองทุนผู้สูงอายุ</vt:lpstr>
      <vt:lpstr>สำนักงานเลขานุการกรม</vt:lpstr>
      <vt:lpstr>กลุ่มตรวจสอบภายใน</vt:lpstr>
      <vt:lpstr>กลุ่มพัฒนาระบบบริหาร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ผลสำเร็จจากการดำเนินงานตามแผน การดำเนินด้านการส่งเสริมคุณธรรม</dc:title>
  <dc:creator>Dop</dc:creator>
  <cp:lastModifiedBy>Dop</cp:lastModifiedBy>
  <cp:revision>23</cp:revision>
  <dcterms:created xsi:type="dcterms:W3CDTF">2023-07-12T10:44:05Z</dcterms:created>
  <dcterms:modified xsi:type="dcterms:W3CDTF">2023-07-18T03:25:33Z</dcterms:modified>
</cp:coreProperties>
</file>