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D3125D-BB60-B352-4660-E45986F41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F8E469F-8938-AB26-EC50-0D656A22D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6E4BDE-FEA2-347D-3C9A-CAE40EFB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8D008D8-7C8B-9700-A159-C7E94ECDA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814CFC8-4F6C-EE20-690C-7FB8EC1A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605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772319-3343-F88E-CBC0-F532AB97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E132724-BB94-81D3-D86A-24407F960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AEA929-634B-1069-C617-A04AB04E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7530B18-8782-9921-1525-9355722E8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A577F6C-D1C3-1A72-1BB5-EFED8EDD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34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110387D-B3E6-F1E4-E047-537F4B9EB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303FE7D-5725-B999-04FE-75A77FFEB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9FFA62D-C4C7-84AE-CC8D-1354D1FC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92E3A86-B02B-0CBF-7F60-87F3CB64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10723E9-CDA4-0ED4-2032-C581082A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095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4A0EBB-EC8F-9865-DB91-7BD04D09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57972F-8C28-4B92-2A03-FC387E19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90AB9BC-E436-584E-005D-5B8277F9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53BCF24-1F9F-F915-B4CD-57DC1B85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3BC34A6-3B75-A992-1854-C31A9180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609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EB21AA0-5AC7-AFCE-CC43-2F76D3EA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AFAB78-2AA9-6D2C-48F1-B08B7B29F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6F0DF2C-A8FB-1338-11DA-D9324B726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DAC6083-804E-1A03-603E-3B885997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78A324-8E1F-36DE-9329-F4E0E322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234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50B759-40E3-C117-17A2-8A23B6F3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A85EBD8-5FD7-E158-6565-1F2F4277D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58D8493-2166-1995-C70F-C4CAA93F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E0E4AAF-03E6-0E8E-06B5-2AA3443C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2364C28-7683-A486-5B89-2403F996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CF3B938-26AE-8ADD-8B2B-77DE5CCA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888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C5ABD0-EC04-5686-D548-5AAE7C3B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F33B200-DE6F-B364-531A-859F9582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EFC333A-C847-0BF2-A099-998D32066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D764FC0-1D8E-8EA8-013E-E65F095F6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382D643-5C41-F307-EBD7-2B4FEFC51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9138B461-E32B-4D1A-32A7-DD0DD3D5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2EC278B4-BC35-CB2C-44ED-BF16A31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C6A0ABFC-40DA-E647-26C0-32F1B306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941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218DD6-3D88-6A4F-7F78-A4A17C56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B3DA982-E57B-6D3C-DDD8-832DAE26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8C6085A7-0251-61D7-7A81-D69D26FF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DEC32562-8CBF-5869-D992-A6B3FCE2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501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08653F-8B18-2063-5CF9-F83EE1D0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1F8A714F-59D3-40EB-1DE1-6F04ED498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B828664-F82F-93A9-8806-441C2478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067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1EC226-A224-01B7-BB7F-E916E8E8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443594B-4635-7296-891F-89F3D6181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16FCB9A-8A7F-BDF6-2D94-6A7EC6AE1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19AC623-1EB9-E690-D113-FE1B9307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3DE5518-EEA6-2D79-CD35-9FB5F0E9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304E7C-C4C3-AA18-FC06-EEED3135B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892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9DB06D-E92F-F597-288C-C6B3A485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813B271-CBEB-D141-F897-CAB352992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10778E4-F195-82B7-026B-995F9C4BD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83250C2-FD8C-7475-3A0A-C2E83D04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A20FE1A-DC50-6B39-DA91-556634B58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5DF2948-E0D8-1703-64A2-F2F13348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52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29C4FC6-3590-CB38-102C-6CBE4E5C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7DEF6BF-F4B8-FCA2-9E65-7B9AA756C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97042A8-066C-6110-B180-0417C3885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F418F-2600-4BE4-B18F-D7C698C60813}" type="datetimeFigureOut">
              <a:rPr lang="th-TH" smtClean="0"/>
              <a:t>18/06/67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2FFEFCD-D3F7-EA55-7791-38273EA47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5CAE209-AA23-9485-0609-7E2F7E94B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D50B5-093B-4E50-B34C-871702EDEFE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5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FB761F3-45A7-5414-CE3F-C26FA37F1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8097C4B-75BC-C983-4E1A-BA8231B9C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7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6B3FE1E-9DDB-EAAB-95C8-92271E674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FBDA681-463E-E646-0B64-149F01F9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95353F3-4256-C599-1F2A-AF681CCC9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6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AE83A39-EC7C-DCCC-7E87-14B9541B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4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01B4A25-29CF-E4DE-87A2-BA04C631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1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0A5A607-A79A-19C6-E917-99F1FC21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5786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Dop</dc:creator>
  <cp:lastModifiedBy>Dop</cp:lastModifiedBy>
  <cp:revision>1</cp:revision>
  <dcterms:created xsi:type="dcterms:W3CDTF">2024-06-18T04:30:01Z</dcterms:created>
  <dcterms:modified xsi:type="dcterms:W3CDTF">2024-06-18T04:30:43Z</dcterms:modified>
</cp:coreProperties>
</file>