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80" r:id="rId3"/>
    <p:sldId id="287" r:id="rId4"/>
    <p:sldId id="282" r:id="rId5"/>
    <p:sldId id="283" r:id="rId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E571"/>
    <a:srgbClr val="7EDF67"/>
    <a:srgbClr val="FF9966"/>
    <a:srgbClr val="FFCC66"/>
    <a:srgbClr val="9DD7D1"/>
    <a:srgbClr val="EB959B"/>
    <a:srgbClr val="FEA4B3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64" autoAdjust="0"/>
    <p:restoredTop sz="95561" autoAdjust="0"/>
  </p:normalViewPr>
  <p:slideViewPr>
    <p:cSldViewPr snapToGrid="0">
      <p:cViewPr>
        <p:scale>
          <a:sx n="50" d="100"/>
          <a:sy n="50" d="100"/>
        </p:scale>
        <p:origin x="220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31601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1343" y="9431601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81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92579"/>
              </p:ext>
            </p:extLst>
          </p:nvPr>
        </p:nvGraphicFramePr>
        <p:xfrm>
          <a:off x="4047222" y="568937"/>
          <a:ext cx="7633244" cy="295269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191093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868886" y="707205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</a:t>
            </a:r>
            <a:r>
              <a:rPr lang="th-TH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en-US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816</a:t>
            </a:r>
            <a:r>
              <a:rPr lang="th-TH" sz="20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70963" y="122309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ประจำเดือนกันยายน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C9A51416-89E5-6ECE-F9B0-CB7FE85C9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52918"/>
              </p:ext>
            </p:extLst>
          </p:nvPr>
        </p:nvGraphicFramePr>
        <p:xfrm>
          <a:off x="242527" y="1259338"/>
          <a:ext cx="3504837" cy="4641327"/>
        </p:xfrm>
        <a:graphic>
          <a:graphicData uri="http://schemas.openxmlformats.org/drawingml/2006/table">
            <a:tbl>
              <a:tblPr firstRow="1" firstCol="1" bandRow="1"/>
              <a:tblGrid>
                <a:gridCol w="259538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743715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396369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37079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392920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33713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35909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35909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369685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291935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191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130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153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1915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2460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251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24084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820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820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118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2369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23176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2460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2722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3820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2919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433650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256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367102"/>
              </p:ext>
            </p:extLst>
          </p:nvPr>
        </p:nvGraphicFramePr>
        <p:xfrm>
          <a:off x="4047221" y="3809392"/>
          <a:ext cx="7633242" cy="284988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106847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889001">
                  <a:extLst>
                    <a:ext uri="{9D8B030D-6E8A-4147-A177-3AD203B41FA5}">
                      <a16:colId xmlns:a16="http://schemas.microsoft.com/office/drawing/2014/main" val="609799695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th-TH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208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62657"/>
              </p:ext>
            </p:extLst>
          </p:nvPr>
        </p:nvGraphicFramePr>
        <p:xfrm>
          <a:off x="3953687" y="1194977"/>
          <a:ext cx="8019763" cy="534408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612832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95792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4526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4632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46629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274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4632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45781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29314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4526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412287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62811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313337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5146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50640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25242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4004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2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6336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3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2758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3939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997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2845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205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639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110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2676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29358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4539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0221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1948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41875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6911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4289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673963" y="583403"/>
            <a:ext cx="2696768" cy="526807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4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</a:t>
            </a:r>
            <a:r>
              <a:rPr lang="th-TH" sz="2400" b="1" i="0" u="none" strike="noStrike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,816 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366285" y="46651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3953691" y="709301"/>
            <a:ext cx="8019763" cy="39135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48692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ประจำเดือนกันยายน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53815" y="58872"/>
            <a:ext cx="1114368" cy="891495"/>
          </a:xfrm>
          <a:prstGeom prst="rect">
            <a:avLst/>
          </a:prstGeom>
        </p:spPr>
      </p:pic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C9A51416-89E5-6ECE-F9B0-CB7FE85C9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011856"/>
              </p:ext>
            </p:extLst>
          </p:nvPr>
        </p:nvGraphicFramePr>
        <p:xfrm>
          <a:off x="170963" y="1204090"/>
          <a:ext cx="3701503" cy="5337228"/>
        </p:xfrm>
        <a:graphic>
          <a:graphicData uri="http://schemas.openxmlformats.org/drawingml/2006/table">
            <a:tbl>
              <a:tblPr firstRow="1" firstCol="1" bandRow="1"/>
              <a:tblGrid>
                <a:gridCol w="274195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785716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418754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56115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415109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52559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53614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54879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390562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377592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223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75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32865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31828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911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3115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30653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2997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35214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2776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3775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5390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256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/>
          <p:nvPr/>
        </p:nvCxnSpPr>
        <p:spPr>
          <a:xfrm>
            <a:off x="3484282" y="1204090"/>
            <a:ext cx="0" cy="880951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07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93494"/>
              </p:ext>
            </p:extLst>
          </p:nvPr>
        </p:nvGraphicFramePr>
        <p:xfrm>
          <a:off x="1978429" y="114180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722221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0629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53573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44783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492064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483276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587002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479323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420329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3,501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1,544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5,983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1,282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3,501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  <a:endParaRPr lang="th-TH" sz="11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1,544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6,436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  <a:endParaRPr lang="th-TH" sz="1500" b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1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</a:t>
                      </a:r>
                      <a:r>
                        <a:rPr lang="th-TH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3,501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  <a:endParaRPr lang="th-TH" sz="11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1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312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1,544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6,436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467083"/>
            <a:ext cx="3865676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15704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5862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ประจำเดือนกันยายน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15095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74916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467083"/>
            <a:ext cx="3786546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23324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39231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ประจำเดือนกันยายน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22715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82536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5997"/>
              </p:ext>
            </p:extLst>
          </p:nvPr>
        </p:nvGraphicFramePr>
        <p:xfrm>
          <a:off x="1841322" y="125834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215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448033"/>
            <a:ext cx="3786546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67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2141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3315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ประจำเดือนกันยายน 2567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2081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8063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42155"/>
              </p:ext>
            </p:extLst>
          </p:nvPr>
        </p:nvGraphicFramePr>
        <p:xfrm>
          <a:off x="2584894" y="1239298"/>
          <a:ext cx="7604105" cy="4525556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</a:t>
                      </a:r>
                      <a:r>
                        <a:rPr lang="th-TH" sz="1600" b="1" dirty="0" err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ถึงเเก่กรรม</a:t>
                      </a: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12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7692</TotalTime>
  <Words>2195</Words>
  <Application>Microsoft Office PowerPoint</Application>
  <PresentationFormat>Widescreen</PresentationFormat>
  <Paragraphs>1674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15NRC44_001</cp:lastModifiedBy>
  <cp:revision>370</cp:revision>
  <cp:lastPrinted>2024-08-15T02:38:11Z</cp:lastPrinted>
  <dcterms:created xsi:type="dcterms:W3CDTF">2023-09-25T09:34:42Z</dcterms:created>
  <dcterms:modified xsi:type="dcterms:W3CDTF">2024-09-30T03:38:59Z</dcterms:modified>
</cp:coreProperties>
</file>